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7" r:id="rId5"/>
    <p:sldId id="266" r:id="rId6"/>
    <p:sldId id="265" r:id="rId7"/>
    <p:sldId id="260" r:id="rId8"/>
    <p:sldId id="261" r:id="rId9"/>
    <p:sldId id="264" r:id="rId10"/>
    <p:sldId id="263" r:id="rId11"/>
    <p:sldId id="269" r:id="rId12"/>
    <p:sldId id="259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94660"/>
  </p:normalViewPr>
  <p:slideViewPr>
    <p:cSldViewPr>
      <p:cViewPr>
        <p:scale>
          <a:sx n="76" d="100"/>
          <a:sy n="76" d="100"/>
        </p:scale>
        <p:origin x="-1200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529AA-CFE2-40D4-A4EC-A729FF30B3EB}" type="datetimeFigureOut">
              <a:rPr lang="en-US"/>
              <a:pPr>
                <a:defRPr/>
              </a:pPr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90EF1-5711-446B-BC54-9DA6B902516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660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2B312-CBF0-41AC-B091-D6788CE4EECA}" type="datetimeFigureOut">
              <a:rPr lang="en-US"/>
              <a:pPr>
                <a:defRPr/>
              </a:pPr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8DDD3-8025-4921-9BC9-0F1B7A1C839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229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802A2-0055-46D9-AE57-F9BE399A2C94}" type="datetimeFigureOut">
              <a:rPr lang="en-US"/>
              <a:pPr>
                <a:defRPr/>
              </a:pPr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87D8F-4AAC-484E-9BF5-9A130F7005D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14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25482-E04C-4D2B-88DF-F18167111B2B}" type="datetimeFigureOut">
              <a:rPr lang="en-US"/>
              <a:pPr>
                <a:defRPr/>
              </a:pPr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90B27-F753-4A78-9296-271F6A5EC56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861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D87E4-070A-4932-B8C4-DE1B69968B92}" type="datetimeFigureOut">
              <a:rPr lang="en-US"/>
              <a:pPr>
                <a:defRPr/>
              </a:pPr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54BD7-9425-49BE-ACAA-A5103E01514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512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823FA-CD9A-46BA-B94E-00C2281219CD}" type="datetimeFigureOut">
              <a:rPr lang="en-US"/>
              <a:pPr>
                <a:defRPr/>
              </a:pPr>
              <a:t>4/7/2020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946C6-6754-4A0F-A591-70811A61AD0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442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B858E-0DBE-4AD9-9C2C-DB5498A74062}" type="datetimeFigureOut">
              <a:rPr lang="en-US"/>
              <a:pPr>
                <a:defRPr/>
              </a:pPr>
              <a:t>4/7/2020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3D0BD-A9EC-421C-9884-6586E227D45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162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A8ADC-70E5-4CE7-B1F5-0AF96BB82C42}" type="datetimeFigureOut">
              <a:rPr lang="en-US"/>
              <a:pPr>
                <a:defRPr/>
              </a:pPr>
              <a:t>4/7/2020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A0AAA-EE13-4E85-8132-7F515C5D5BB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499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14000-E74C-42E6-838F-208C60C9333A}" type="datetimeFigureOut">
              <a:rPr lang="en-US"/>
              <a:pPr>
                <a:defRPr/>
              </a:pPr>
              <a:t>4/7/2020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6AAD0-443D-495A-BD71-300109C435D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485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B9BB0-9A6D-4CC2-82D3-7C74E7945147}" type="datetimeFigureOut">
              <a:rPr lang="en-US"/>
              <a:pPr>
                <a:defRPr/>
              </a:pPr>
              <a:t>4/7/2020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CC6BF-CF22-4707-B54B-F43B2644436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499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A128C-6752-465A-8B9B-BB2349848E0A}" type="datetimeFigureOut">
              <a:rPr lang="en-US"/>
              <a:pPr>
                <a:defRPr/>
              </a:pPr>
              <a:t>4/7/2020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AB8FD-3399-432E-BB23-CE07C08C828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182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B07147F-DA58-4CF3-A5DA-9CEAD715118F}" type="datetimeFigureOut">
              <a:rPr lang="en-US"/>
              <a:pPr>
                <a:defRPr/>
              </a:pPr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ECFC5BE3-D389-4800-B653-B757CAD0B83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3568" y="2780928"/>
            <a:ext cx="7772400" cy="1470025"/>
          </a:xfrm>
        </p:spPr>
        <p:txBody>
          <a:bodyPr/>
          <a:lstStyle/>
          <a:p>
            <a:r>
              <a:rPr lang="en-US" sz="8800" dirty="0" smtClean="0">
                <a:solidFill>
                  <a:schemeClr val="bg1"/>
                </a:solidFill>
              </a:rPr>
              <a:t>Hidden Picture</a:t>
            </a:r>
            <a:endParaRPr lang="en-US" sz="8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23 Imagen" descr="Image result for buffalo clipart image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620688"/>
            <a:ext cx="6305128" cy="604867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Flowchart: Process 1"/>
          <p:cNvSpPr/>
          <p:nvPr/>
        </p:nvSpPr>
        <p:spPr>
          <a:xfrm>
            <a:off x="6705600" y="0"/>
            <a:ext cx="2438400" cy="1676400"/>
          </a:xfrm>
          <a:prstGeom prst="flowChart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2377891" y="3161184"/>
            <a:ext cx="2438400" cy="1791816"/>
          </a:xfrm>
          <a:prstGeom prst="flowChartProcess">
            <a:avLst/>
          </a:prstGeom>
          <a:solidFill>
            <a:srgbClr val="0000CC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6705600" y="3276600"/>
            <a:ext cx="2438400" cy="1600200"/>
          </a:xfrm>
          <a:prstGeom prst="flowChartProcess">
            <a:avLst/>
          </a:prstGeom>
          <a:solidFill>
            <a:srgbClr val="FF006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6705600" y="4876800"/>
            <a:ext cx="2438400" cy="1981200"/>
          </a:xfrm>
          <a:prstGeom prst="flowChartProcess">
            <a:avLst/>
          </a:prstGeom>
          <a:solidFill>
            <a:srgbClr val="FFFF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4267200" y="0"/>
            <a:ext cx="2438400" cy="1676400"/>
          </a:xfrm>
          <a:prstGeom prst="flowChart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267200" y="1600200"/>
            <a:ext cx="2438400" cy="1676400"/>
          </a:xfrm>
          <a:prstGeom prst="flowChartProcess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4572000" y="3276600"/>
            <a:ext cx="2133600" cy="1676400"/>
          </a:xfrm>
          <a:prstGeom prst="flowChartProcess">
            <a:avLst/>
          </a:prstGeom>
          <a:solidFill>
            <a:srgbClr val="99FF33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Flowchart: Process 8"/>
          <p:cNvSpPr/>
          <p:nvPr/>
        </p:nvSpPr>
        <p:spPr>
          <a:xfrm>
            <a:off x="4427984" y="4953000"/>
            <a:ext cx="2438400" cy="1981200"/>
          </a:xfrm>
          <a:prstGeom prst="flowChartProcess">
            <a:avLst/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2133600" y="0"/>
            <a:ext cx="2438400" cy="1676400"/>
          </a:xfrm>
          <a:prstGeom prst="flowChartProces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Flowchart: Process 10"/>
          <p:cNvSpPr/>
          <p:nvPr/>
        </p:nvSpPr>
        <p:spPr>
          <a:xfrm>
            <a:off x="2133600" y="1600200"/>
            <a:ext cx="2438400" cy="1676400"/>
          </a:xfrm>
          <a:prstGeom prst="flowChartProcess">
            <a:avLst/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Flowchart: Process 12"/>
          <p:cNvSpPr/>
          <p:nvPr/>
        </p:nvSpPr>
        <p:spPr>
          <a:xfrm>
            <a:off x="2133600" y="4876800"/>
            <a:ext cx="2438400" cy="1981200"/>
          </a:xfrm>
          <a:prstGeom prst="flowChartProcess">
            <a:avLst/>
          </a:prstGeom>
          <a:solidFill>
            <a:srgbClr val="7030A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Flowchart: Process 13"/>
          <p:cNvSpPr/>
          <p:nvPr/>
        </p:nvSpPr>
        <p:spPr>
          <a:xfrm>
            <a:off x="0" y="0"/>
            <a:ext cx="2438400" cy="1676400"/>
          </a:xfrm>
          <a:prstGeom prst="flowChartProcess">
            <a:avLst/>
          </a:prstGeom>
          <a:solidFill>
            <a:srgbClr val="99FF33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Flowchart: Process 14"/>
          <p:cNvSpPr/>
          <p:nvPr/>
        </p:nvSpPr>
        <p:spPr>
          <a:xfrm>
            <a:off x="0" y="1600200"/>
            <a:ext cx="2438400" cy="1676400"/>
          </a:xfrm>
          <a:prstGeom prst="flowChartProcess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Flowchart: Process 15"/>
          <p:cNvSpPr/>
          <p:nvPr/>
        </p:nvSpPr>
        <p:spPr>
          <a:xfrm>
            <a:off x="0" y="3276600"/>
            <a:ext cx="2438400" cy="1600200"/>
          </a:xfrm>
          <a:prstGeom prst="flowChartProces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7" name="Flowchart: Process 16"/>
          <p:cNvSpPr/>
          <p:nvPr/>
        </p:nvSpPr>
        <p:spPr>
          <a:xfrm>
            <a:off x="0" y="4876800"/>
            <a:ext cx="2438400" cy="1981200"/>
          </a:xfrm>
          <a:prstGeom prst="flowChartProcess">
            <a:avLst/>
          </a:prstGeom>
          <a:solidFill>
            <a:srgbClr val="FF006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" name="Bevel 17"/>
          <p:cNvSpPr/>
          <p:nvPr/>
        </p:nvSpPr>
        <p:spPr>
          <a:xfrm>
            <a:off x="6248400" y="5943600"/>
            <a:ext cx="2895600" cy="914400"/>
          </a:xfrm>
          <a:prstGeom prst="beve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EEECE1"/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400800" y="5934670"/>
            <a:ext cx="255134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</a:rPr>
              <a:t>Remove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2097" y="1600200"/>
            <a:ext cx="2547937" cy="178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8290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5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87" dur="123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88" dur="1230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89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90" dur="1230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91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19 Imagen" descr="Image result for lizard clipart image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0"/>
            <a:ext cx="6593160" cy="555813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Flowchart: Process 1"/>
          <p:cNvSpPr/>
          <p:nvPr/>
        </p:nvSpPr>
        <p:spPr>
          <a:xfrm>
            <a:off x="6705600" y="0"/>
            <a:ext cx="2438400" cy="1676400"/>
          </a:xfrm>
          <a:prstGeom prst="flowChart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6705600" y="1600200"/>
            <a:ext cx="2438400" cy="1676400"/>
          </a:xfrm>
          <a:prstGeom prst="flowChartProcess">
            <a:avLst/>
          </a:prstGeom>
          <a:solidFill>
            <a:srgbClr val="0000CC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6705600" y="3276600"/>
            <a:ext cx="2438400" cy="1600200"/>
          </a:xfrm>
          <a:prstGeom prst="flowChartProcess">
            <a:avLst/>
          </a:prstGeom>
          <a:solidFill>
            <a:srgbClr val="FF006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6705600" y="4876800"/>
            <a:ext cx="2438400" cy="1981200"/>
          </a:xfrm>
          <a:prstGeom prst="flowChartProcess">
            <a:avLst/>
          </a:prstGeom>
          <a:solidFill>
            <a:srgbClr val="FFFF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4267200" y="0"/>
            <a:ext cx="2438400" cy="1676400"/>
          </a:xfrm>
          <a:prstGeom prst="flowChart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267200" y="1600200"/>
            <a:ext cx="2438400" cy="1676400"/>
          </a:xfrm>
          <a:prstGeom prst="flowChartProcess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4572000" y="3276600"/>
            <a:ext cx="2133600" cy="1676400"/>
          </a:xfrm>
          <a:prstGeom prst="flowChartProcess">
            <a:avLst/>
          </a:prstGeom>
          <a:solidFill>
            <a:srgbClr val="99FF33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Flowchart: Process 8"/>
          <p:cNvSpPr/>
          <p:nvPr/>
        </p:nvSpPr>
        <p:spPr>
          <a:xfrm>
            <a:off x="4427984" y="4953000"/>
            <a:ext cx="2438400" cy="1981200"/>
          </a:xfrm>
          <a:prstGeom prst="flowChartProcess">
            <a:avLst/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2133600" y="0"/>
            <a:ext cx="2438400" cy="1676400"/>
          </a:xfrm>
          <a:prstGeom prst="flowChartProces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Flowchart: Process 10"/>
          <p:cNvSpPr/>
          <p:nvPr/>
        </p:nvSpPr>
        <p:spPr>
          <a:xfrm>
            <a:off x="2133600" y="1600200"/>
            <a:ext cx="2438400" cy="1676400"/>
          </a:xfrm>
          <a:prstGeom prst="flowChartProcess">
            <a:avLst/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Flowchart: Process 12"/>
          <p:cNvSpPr/>
          <p:nvPr/>
        </p:nvSpPr>
        <p:spPr>
          <a:xfrm>
            <a:off x="2133600" y="4876800"/>
            <a:ext cx="2438400" cy="1981200"/>
          </a:xfrm>
          <a:prstGeom prst="flowChartProcess">
            <a:avLst/>
          </a:prstGeom>
          <a:solidFill>
            <a:srgbClr val="7030A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Flowchart: Process 13"/>
          <p:cNvSpPr/>
          <p:nvPr/>
        </p:nvSpPr>
        <p:spPr>
          <a:xfrm>
            <a:off x="0" y="0"/>
            <a:ext cx="2438400" cy="1676400"/>
          </a:xfrm>
          <a:prstGeom prst="flowChartProcess">
            <a:avLst/>
          </a:prstGeom>
          <a:solidFill>
            <a:srgbClr val="99FF33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Flowchart: Process 14"/>
          <p:cNvSpPr/>
          <p:nvPr/>
        </p:nvSpPr>
        <p:spPr>
          <a:xfrm>
            <a:off x="0" y="1600200"/>
            <a:ext cx="2438400" cy="1676400"/>
          </a:xfrm>
          <a:prstGeom prst="flowChartProcess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Flowchart: Process 15"/>
          <p:cNvSpPr/>
          <p:nvPr/>
        </p:nvSpPr>
        <p:spPr>
          <a:xfrm>
            <a:off x="0" y="3276600"/>
            <a:ext cx="2438400" cy="1600200"/>
          </a:xfrm>
          <a:prstGeom prst="flowChartProces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7" name="Flowchart: Process 16"/>
          <p:cNvSpPr/>
          <p:nvPr/>
        </p:nvSpPr>
        <p:spPr>
          <a:xfrm>
            <a:off x="0" y="4876800"/>
            <a:ext cx="2438400" cy="1981200"/>
          </a:xfrm>
          <a:prstGeom prst="flowChartProcess">
            <a:avLst/>
          </a:prstGeom>
          <a:solidFill>
            <a:srgbClr val="FF006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" name="Bevel 17"/>
          <p:cNvSpPr/>
          <p:nvPr/>
        </p:nvSpPr>
        <p:spPr>
          <a:xfrm>
            <a:off x="6248400" y="5943600"/>
            <a:ext cx="2895600" cy="914400"/>
          </a:xfrm>
          <a:prstGeom prst="beve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EEECE1"/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400800" y="5934670"/>
            <a:ext cx="255134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</a:rPr>
              <a:t>Remove</a:t>
            </a:r>
          </a:p>
        </p:txBody>
      </p:sp>
      <p:sp>
        <p:nvSpPr>
          <p:cNvPr id="21" name="Flowchart: Process 1"/>
          <p:cNvSpPr/>
          <p:nvPr/>
        </p:nvSpPr>
        <p:spPr>
          <a:xfrm>
            <a:off x="2438400" y="3276600"/>
            <a:ext cx="2137414" cy="1676400"/>
          </a:xfrm>
          <a:prstGeom prst="flowChart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923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5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87" dur="123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88" dur="1230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89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90" dur="1230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91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43000" y="2362200"/>
            <a:ext cx="7098418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96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Game Over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23 Imagen" descr="Image result for animal clipart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16632"/>
            <a:ext cx="5544616" cy="655272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Flowchart: Process 1"/>
          <p:cNvSpPr/>
          <p:nvPr/>
        </p:nvSpPr>
        <p:spPr>
          <a:xfrm>
            <a:off x="6705600" y="0"/>
            <a:ext cx="2438400" cy="1676400"/>
          </a:xfrm>
          <a:prstGeom prst="flowChart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6705600" y="1600200"/>
            <a:ext cx="2438400" cy="1676400"/>
          </a:xfrm>
          <a:prstGeom prst="flowChartProcess">
            <a:avLst/>
          </a:prstGeom>
          <a:solidFill>
            <a:srgbClr val="0000CC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6705600" y="3276600"/>
            <a:ext cx="2438400" cy="1600200"/>
          </a:xfrm>
          <a:prstGeom prst="flowChartProcess">
            <a:avLst/>
          </a:prstGeom>
          <a:solidFill>
            <a:srgbClr val="FF006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6705600" y="4876800"/>
            <a:ext cx="2438400" cy="1981200"/>
          </a:xfrm>
          <a:prstGeom prst="flowChartProcess">
            <a:avLst/>
          </a:prstGeom>
          <a:solidFill>
            <a:srgbClr val="FFFF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4267200" y="0"/>
            <a:ext cx="2438400" cy="1676400"/>
          </a:xfrm>
          <a:prstGeom prst="flowChart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572001" y="1600200"/>
            <a:ext cx="2133600" cy="1676400"/>
          </a:xfrm>
          <a:prstGeom prst="flowChartProcess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4267200" y="3276600"/>
            <a:ext cx="2438400" cy="1600200"/>
          </a:xfrm>
          <a:prstGeom prst="flowChartProcess">
            <a:avLst/>
          </a:prstGeom>
          <a:solidFill>
            <a:srgbClr val="99FF33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Flowchart: Process 8"/>
          <p:cNvSpPr/>
          <p:nvPr/>
        </p:nvSpPr>
        <p:spPr>
          <a:xfrm>
            <a:off x="4572000" y="4876800"/>
            <a:ext cx="2133600" cy="1981200"/>
          </a:xfrm>
          <a:prstGeom prst="flowChartProcess">
            <a:avLst/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2133600" y="0"/>
            <a:ext cx="2438400" cy="1676400"/>
          </a:xfrm>
          <a:prstGeom prst="flowChartProces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Flowchart: Process 10"/>
          <p:cNvSpPr/>
          <p:nvPr/>
        </p:nvSpPr>
        <p:spPr>
          <a:xfrm>
            <a:off x="2133600" y="1600200"/>
            <a:ext cx="2438400" cy="1676400"/>
          </a:xfrm>
          <a:prstGeom prst="flowChartProcess">
            <a:avLst/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Flowchart: Process 11"/>
          <p:cNvSpPr/>
          <p:nvPr/>
        </p:nvSpPr>
        <p:spPr>
          <a:xfrm>
            <a:off x="2133600" y="3276600"/>
            <a:ext cx="2438400" cy="1600200"/>
          </a:xfrm>
          <a:prstGeom prst="flowChart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Flowchart: Process 13"/>
          <p:cNvSpPr/>
          <p:nvPr/>
        </p:nvSpPr>
        <p:spPr>
          <a:xfrm>
            <a:off x="0" y="0"/>
            <a:ext cx="2438400" cy="1676400"/>
          </a:xfrm>
          <a:prstGeom prst="flowChartProcess">
            <a:avLst/>
          </a:prstGeom>
          <a:solidFill>
            <a:srgbClr val="99FF33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Flowchart: Process 14"/>
          <p:cNvSpPr/>
          <p:nvPr/>
        </p:nvSpPr>
        <p:spPr>
          <a:xfrm>
            <a:off x="0" y="1600200"/>
            <a:ext cx="2438400" cy="1676400"/>
          </a:xfrm>
          <a:prstGeom prst="flowChartProcess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Flowchart: Process 15"/>
          <p:cNvSpPr/>
          <p:nvPr/>
        </p:nvSpPr>
        <p:spPr>
          <a:xfrm>
            <a:off x="0" y="3276600"/>
            <a:ext cx="2438400" cy="1600200"/>
          </a:xfrm>
          <a:prstGeom prst="flowChartProces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7" name="Flowchart: Process 16"/>
          <p:cNvSpPr/>
          <p:nvPr/>
        </p:nvSpPr>
        <p:spPr>
          <a:xfrm>
            <a:off x="0" y="4876800"/>
            <a:ext cx="2438400" cy="1981200"/>
          </a:xfrm>
          <a:prstGeom prst="flowChartProcess">
            <a:avLst/>
          </a:prstGeom>
          <a:solidFill>
            <a:srgbClr val="FF006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" name="Bevel 17"/>
          <p:cNvSpPr/>
          <p:nvPr/>
        </p:nvSpPr>
        <p:spPr>
          <a:xfrm>
            <a:off x="6248400" y="5943600"/>
            <a:ext cx="2895600" cy="914400"/>
          </a:xfrm>
          <a:prstGeom prst="beve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EEECE1"/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400800" y="5934670"/>
            <a:ext cx="255134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</a:rPr>
              <a:t>Remove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876800"/>
            <a:ext cx="2205609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5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1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82" dur="123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83" dur="1230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84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85" dur="1230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86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9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21 Imagen" descr="Image result for crocodile clipart image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20688"/>
            <a:ext cx="7128792" cy="496855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Flowchart: Process 1"/>
          <p:cNvSpPr/>
          <p:nvPr/>
        </p:nvSpPr>
        <p:spPr>
          <a:xfrm>
            <a:off x="6705600" y="0"/>
            <a:ext cx="2438400" cy="1676400"/>
          </a:xfrm>
          <a:prstGeom prst="flowChart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6705600" y="1600200"/>
            <a:ext cx="2438400" cy="1676400"/>
          </a:xfrm>
          <a:prstGeom prst="flowChartProcess">
            <a:avLst/>
          </a:prstGeom>
          <a:solidFill>
            <a:srgbClr val="0000CC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6705600" y="3276600"/>
            <a:ext cx="2438400" cy="1600200"/>
          </a:xfrm>
          <a:prstGeom prst="flowChartProcess">
            <a:avLst/>
          </a:prstGeom>
          <a:solidFill>
            <a:srgbClr val="FF006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6705600" y="4876800"/>
            <a:ext cx="2438400" cy="1981200"/>
          </a:xfrm>
          <a:prstGeom prst="flowChartProcess">
            <a:avLst/>
          </a:prstGeom>
          <a:solidFill>
            <a:srgbClr val="FFFF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4267200" y="0"/>
            <a:ext cx="2438400" cy="1676400"/>
          </a:xfrm>
          <a:prstGeom prst="flowChart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267200" y="1600200"/>
            <a:ext cx="2438400" cy="1676400"/>
          </a:xfrm>
          <a:prstGeom prst="flowChartProcess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4267200" y="3276600"/>
            <a:ext cx="2438400" cy="1600200"/>
          </a:xfrm>
          <a:prstGeom prst="flowChartProcess">
            <a:avLst/>
          </a:prstGeom>
          <a:solidFill>
            <a:srgbClr val="99FF33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Flowchart: Process 8"/>
          <p:cNvSpPr/>
          <p:nvPr/>
        </p:nvSpPr>
        <p:spPr>
          <a:xfrm>
            <a:off x="4572000" y="4876800"/>
            <a:ext cx="2222376" cy="1981200"/>
          </a:xfrm>
          <a:prstGeom prst="flowChartProcess">
            <a:avLst/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2133600" y="0"/>
            <a:ext cx="2438400" cy="1676400"/>
          </a:xfrm>
          <a:prstGeom prst="flowChartProces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Flowchart: Process 10"/>
          <p:cNvSpPr/>
          <p:nvPr/>
        </p:nvSpPr>
        <p:spPr>
          <a:xfrm>
            <a:off x="2133600" y="1600200"/>
            <a:ext cx="2438400" cy="1676400"/>
          </a:xfrm>
          <a:prstGeom prst="flowChartProcess">
            <a:avLst/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Flowchart: Process 11"/>
          <p:cNvSpPr/>
          <p:nvPr/>
        </p:nvSpPr>
        <p:spPr>
          <a:xfrm>
            <a:off x="2133600" y="3276600"/>
            <a:ext cx="2438400" cy="1600200"/>
          </a:xfrm>
          <a:prstGeom prst="flowChart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Flowchart: Process 13"/>
          <p:cNvSpPr/>
          <p:nvPr/>
        </p:nvSpPr>
        <p:spPr>
          <a:xfrm>
            <a:off x="0" y="0"/>
            <a:ext cx="2438400" cy="1676400"/>
          </a:xfrm>
          <a:prstGeom prst="flowChartProcess">
            <a:avLst/>
          </a:prstGeom>
          <a:solidFill>
            <a:srgbClr val="99FF33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Flowchart: Process 14"/>
          <p:cNvSpPr/>
          <p:nvPr/>
        </p:nvSpPr>
        <p:spPr>
          <a:xfrm>
            <a:off x="0" y="1600200"/>
            <a:ext cx="2438400" cy="1676400"/>
          </a:xfrm>
          <a:prstGeom prst="flowChartProcess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Flowchart: Process 15"/>
          <p:cNvSpPr/>
          <p:nvPr/>
        </p:nvSpPr>
        <p:spPr>
          <a:xfrm>
            <a:off x="0" y="3276600"/>
            <a:ext cx="2438400" cy="1600200"/>
          </a:xfrm>
          <a:prstGeom prst="flowChartProces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7" name="Flowchart: Process 16"/>
          <p:cNvSpPr/>
          <p:nvPr/>
        </p:nvSpPr>
        <p:spPr>
          <a:xfrm>
            <a:off x="0" y="4876800"/>
            <a:ext cx="2438400" cy="1981200"/>
          </a:xfrm>
          <a:prstGeom prst="flowChartProcess">
            <a:avLst/>
          </a:prstGeom>
          <a:solidFill>
            <a:srgbClr val="FF006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" name="Bevel 17"/>
          <p:cNvSpPr/>
          <p:nvPr/>
        </p:nvSpPr>
        <p:spPr>
          <a:xfrm>
            <a:off x="6248400" y="5943600"/>
            <a:ext cx="2895600" cy="914400"/>
          </a:xfrm>
          <a:prstGeom prst="beve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EEECE1"/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400800" y="5934670"/>
            <a:ext cx="255134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</a:rPr>
              <a:t>Remove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8099" y="4876800"/>
            <a:ext cx="2295909" cy="2080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684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5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1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82" dur="123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83" dur="1230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84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85" dur="1230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86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9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21 Imagen" descr="Related imag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268760"/>
            <a:ext cx="4896544" cy="540059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Flowchart: Process 1"/>
          <p:cNvSpPr/>
          <p:nvPr/>
        </p:nvSpPr>
        <p:spPr>
          <a:xfrm>
            <a:off x="6705600" y="0"/>
            <a:ext cx="2438400" cy="1676400"/>
          </a:xfrm>
          <a:prstGeom prst="flowChart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6705600" y="1600200"/>
            <a:ext cx="2438400" cy="1676400"/>
          </a:xfrm>
          <a:prstGeom prst="flowChartProcess">
            <a:avLst/>
          </a:prstGeom>
          <a:solidFill>
            <a:srgbClr val="0000CC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6705600" y="3276600"/>
            <a:ext cx="2438400" cy="1600200"/>
          </a:xfrm>
          <a:prstGeom prst="flowChartProcess">
            <a:avLst/>
          </a:prstGeom>
          <a:solidFill>
            <a:srgbClr val="FF006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6705600" y="4876800"/>
            <a:ext cx="2438400" cy="1981200"/>
          </a:xfrm>
          <a:prstGeom prst="flowChartProcess">
            <a:avLst/>
          </a:prstGeom>
          <a:solidFill>
            <a:srgbClr val="FFFF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4267200" y="0"/>
            <a:ext cx="2438400" cy="1676400"/>
          </a:xfrm>
          <a:prstGeom prst="flowChart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267200" y="1600200"/>
            <a:ext cx="2438400" cy="1676400"/>
          </a:xfrm>
          <a:prstGeom prst="flowChartProcess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4267200" y="3276600"/>
            <a:ext cx="2438400" cy="1600200"/>
          </a:xfrm>
          <a:prstGeom prst="flowChartProcess">
            <a:avLst/>
          </a:prstGeom>
          <a:solidFill>
            <a:srgbClr val="99FF33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Flowchart: Process 8"/>
          <p:cNvSpPr/>
          <p:nvPr/>
        </p:nvSpPr>
        <p:spPr>
          <a:xfrm>
            <a:off x="4572000" y="4876800"/>
            <a:ext cx="2133600" cy="1981200"/>
          </a:xfrm>
          <a:prstGeom prst="flowChartProcess">
            <a:avLst/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2133600" y="0"/>
            <a:ext cx="2438400" cy="1676400"/>
          </a:xfrm>
          <a:prstGeom prst="flowChartProces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Flowchart: Process 10"/>
          <p:cNvSpPr/>
          <p:nvPr/>
        </p:nvSpPr>
        <p:spPr>
          <a:xfrm>
            <a:off x="2133600" y="1600200"/>
            <a:ext cx="2438400" cy="1676400"/>
          </a:xfrm>
          <a:prstGeom prst="flowChartProcess">
            <a:avLst/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Flowchart: Process 11"/>
          <p:cNvSpPr/>
          <p:nvPr/>
        </p:nvSpPr>
        <p:spPr>
          <a:xfrm>
            <a:off x="2133600" y="3276600"/>
            <a:ext cx="2438400" cy="1600200"/>
          </a:xfrm>
          <a:prstGeom prst="flowChart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Flowchart: Process 13"/>
          <p:cNvSpPr/>
          <p:nvPr/>
        </p:nvSpPr>
        <p:spPr>
          <a:xfrm>
            <a:off x="0" y="0"/>
            <a:ext cx="2438400" cy="1676400"/>
          </a:xfrm>
          <a:prstGeom prst="flowChartProcess">
            <a:avLst/>
          </a:prstGeom>
          <a:solidFill>
            <a:srgbClr val="99FF33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Flowchart: Process 14"/>
          <p:cNvSpPr/>
          <p:nvPr/>
        </p:nvSpPr>
        <p:spPr>
          <a:xfrm>
            <a:off x="0" y="1600200"/>
            <a:ext cx="2438400" cy="1676400"/>
          </a:xfrm>
          <a:prstGeom prst="flowChartProcess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Flowchart: Process 15"/>
          <p:cNvSpPr/>
          <p:nvPr/>
        </p:nvSpPr>
        <p:spPr>
          <a:xfrm>
            <a:off x="0" y="3276600"/>
            <a:ext cx="2438400" cy="1600200"/>
          </a:xfrm>
          <a:prstGeom prst="flowChartProces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7" name="Flowchart: Process 16"/>
          <p:cNvSpPr/>
          <p:nvPr/>
        </p:nvSpPr>
        <p:spPr>
          <a:xfrm>
            <a:off x="0" y="4876800"/>
            <a:ext cx="2438400" cy="1981200"/>
          </a:xfrm>
          <a:prstGeom prst="flowChartProcess">
            <a:avLst/>
          </a:prstGeom>
          <a:solidFill>
            <a:srgbClr val="FF006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" name="Bevel 17"/>
          <p:cNvSpPr/>
          <p:nvPr/>
        </p:nvSpPr>
        <p:spPr>
          <a:xfrm>
            <a:off x="6248400" y="5943600"/>
            <a:ext cx="2895600" cy="914400"/>
          </a:xfrm>
          <a:prstGeom prst="beve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EEECE1"/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400800" y="5934670"/>
            <a:ext cx="255134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</a:rPr>
              <a:t>Remove</a:t>
            </a:r>
          </a:p>
        </p:txBody>
      </p:sp>
      <p:sp>
        <p:nvSpPr>
          <p:cNvPr id="21" name="Flowchart: Process 14"/>
          <p:cNvSpPr/>
          <p:nvPr/>
        </p:nvSpPr>
        <p:spPr>
          <a:xfrm>
            <a:off x="2438400" y="4876800"/>
            <a:ext cx="2205831" cy="1981200"/>
          </a:xfrm>
          <a:prstGeom prst="flowChartProcess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127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5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1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82" dur="123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83" dur="1230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84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85" dur="1230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86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9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20 Imagen" descr="Image result for flamingo clipart image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620688"/>
            <a:ext cx="5688632" cy="578011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Flowchart: Process 1"/>
          <p:cNvSpPr/>
          <p:nvPr/>
        </p:nvSpPr>
        <p:spPr>
          <a:xfrm>
            <a:off x="6705600" y="0"/>
            <a:ext cx="2438400" cy="1676400"/>
          </a:xfrm>
          <a:prstGeom prst="flowChart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6705600" y="1600200"/>
            <a:ext cx="2438400" cy="1676400"/>
          </a:xfrm>
          <a:prstGeom prst="flowChartProcess">
            <a:avLst/>
          </a:prstGeom>
          <a:solidFill>
            <a:srgbClr val="0000CC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6705600" y="3276600"/>
            <a:ext cx="2438400" cy="1600200"/>
          </a:xfrm>
          <a:prstGeom prst="flowChartProcess">
            <a:avLst/>
          </a:prstGeom>
          <a:solidFill>
            <a:srgbClr val="FF006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6705600" y="4876800"/>
            <a:ext cx="2438400" cy="1981200"/>
          </a:xfrm>
          <a:prstGeom prst="flowChartProcess">
            <a:avLst/>
          </a:prstGeom>
          <a:solidFill>
            <a:srgbClr val="FFFF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4267200" y="0"/>
            <a:ext cx="2438400" cy="1676400"/>
          </a:xfrm>
          <a:prstGeom prst="flowChart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267200" y="1600200"/>
            <a:ext cx="2438400" cy="1676400"/>
          </a:xfrm>
          <a:prstGeom prst="flowChartProcess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4267200" y="3276600"/>
            <a:ext cx="2438400" cy="1600200"/>
          </a:xfrm>
          <a:prstGeom prst="flowChartProcess">
            <a:avLst/>
          </a:prstGeom>
          <a:solidFill>
            <a:srgbClr val="99FF33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Flowchart: Process 8"/>
          <p:cNvSpPr/>
          <p:nvPr/>
        </p:nvSpPr>
        <p:spPr>
          <a:xfrm>
            <a:off x="4267200" y="4876800"/>
            <a:ext cx="2438400" cy="1981200"/>
          </a:xfrm>
          <a:prstGeom prst="flowChartProcess">
            <a:avLst/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2133600" y="0"/>
            <a:ext cx="2438400" cy="1676400"/>
          </a:xfrm>
          <a:prstGeom prst="flowChartProces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Flowchart: Process 10"/>
          <p:cNvSpPr/>
          <p:nvPr/>
        </p:nvSpPr>
        <p:spPr>
          <a:xfrm>
            <a:off x="2133600" y="1600200"/>
            <a:ext cx="2438400" cy="1676400"/>
          </a:xfrm>
          <a:prstGeom prst="flowChartProcess">
            <a:avLst/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Flowchart: Process 11"/>
          <p:cNvSpPr/>
          <p:nvPr/>
        </p:nvSpPr>
        <p:spPr>
          <a:xfrm>
            <a:off x="2133600" y="3276600"/>
            <a:ext cx="2438400" cy="1600200"/>
          </a:xfrm>
          <a:prstGeom prst="flowChart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Flowchart: Process 13"/>
          <p:cNvSpPr/>
          <p:nvPr/>
        </p:nvSpPr>
        <p:spPr>
          <a:xfrm>
            <a:off x="0" y="0"/>
            <a:ext cx="2438400" cy="1676400"/>
          </a:xfrm>
          <a:prstGeom prst="flowChartProcess">
            <a:avLst/>
          </a:prstGeom>
          <a:solidFill>
            <a:srgbClr val="99FF33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Flowchart: Process 14"/>
          <p:cNvSpPr/>
          <p:nvPr/>
        </p:nvSpPr>
        <p:spPr>
          <a:xfrm>
            <a:off x="0" y="1600200"/>
            <a:ext cx="2438400" cy="1676400"/>
          </a:xfrm>
          <a:prstGeom prst="flowChartProcess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Flowchart: Process 15"/>
          <p:cNvSpPr/>
          <p:nvPr/>
        </p:nvSpPr>
        <p:spPr>
          <a:xfrm>
            <a:off x="0" y="3276600"/>
            <a:ext cx="2438400" cy="1600200"/>
          </a:xfrm>
          <a:prstGeom prst="flowChartProces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7" name="Flowchart: Process 16"/>
          <p:cNvSpPr/>
          <p:nvPr/>
        </p:nvSpPr>
        <p:spPr>
          <a:xfrm>
            <a:off x="0" y="4876800"/>
            <a:ext cx="2438400" cy="1981200"/>
          </a:xfrm>
          <a:prstGeom prst="flowChartProcess">
            <a:avLst/>
          </a:prstGeom>
          <a:solidFill>
            <a:srgbClr val="FF006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" name="Bevel 17"/>
          <p:cNvSpPr/>
          <p:nvPr/>
        </p:nvSpPr>
        <p:spPr>
          <a:xfrm>
            <a:off x="6248400" y="5943600"/>
            <a:ext cx="2895600" cy="914400"/>
          </a:xfrm>
          <a:prstGeom prst="beve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EEECE1"/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400800" y="5934670"/>
            <a:ext cx="255134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</a:rPr>
              <a:t>Remove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876800"/>
            <a:ext cx="2304479" cy="2080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3200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5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1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82" dur="123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83" dur="1230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84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85" dur="1230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86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9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21 Imagen" descr="Image result for lion clipart image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20688"/>
            <a:ext cx="6593160" cy="597666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Flowchart: Process 1"/>
          <p:cNvSpPr/>
          <p:nvPr/>
        </p:nvSpPr>
        <p:spPr>
          <a:xfrm>
            <a:off x="6705600" y="0"/>
            <a:ext cx="2438400" cy="1676400"/>
          </a:xfrm>
          <a:prstGeom prst="flowChart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6705600" y="1600200"/>
            <a:ext cx="2438400" cy="1676400"/>
          </a:xfrm>
          <a:prstGeom prst="flowChartProcess">
            <a:avLst/>
          </a:prstGeom>
          <a:solidFill>
            <a:srgbClr val="0000CC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6705600" y="3276600"/>
            <a:ext cx="2438400" cy="1600200"/>
          </a:xfrm>
          <a:prstGeom prst="flowChartProcess">
            <a:avLst/>
          </a:prstGeom>
          <a:solidFill>
            <a:srgbClr val="FF006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6705600" y="4876800"/>
            <a:ext cx="2438400" cy="1981200"/>
          </a:xfrm>
          <a:prstGeom prst="flowChartProcess">
            <a:avLst/>
          </a:prstGeom>
          <a:solidFill>
            <a:srgbClr val="FFFF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4267200" y="0"/>
            <a:ext cx="2438400" cy="1676400"/>
          </a:xfrm>
          <a:prstGeom prst="flowChart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267200" y="1600200"/>
            <a:ext cx="2438400" cy="1676400"/>
          </a:xfrm>
          <a:prstGeom prst="flowChartProcess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4267200" y="3276600"/>
            <a:ext cx="2438400" cy="1600200"/>
          </a:xfrm>
          <a:prstGeom prst="flowChartProcess">
            <a:avLst/>
          </a:prstGeom>
          <a:solidFill>
            <a:srgbClr val="99FF33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Flowchart: Process 8"/>
          <p:cNvSpPr/>
          <p:nvPr/>
        </p:nvSpPr>
        <p:spPr>
          <a:xfrm>
            <a:off x="4267200" y="4876800"/>
            <a:ext cx="2438400" cy="1981200"/>
          </a:xfrm>
          <a:prstGeom prst="flowChartProcess">
            <a:avLst/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2133600" y="0"/>
            <a:ext cx="2438400" cy="1676400"/>
          </a:xfrm>
          <a:prstGeom prst="flowChartProces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Flowchart: Process 10"/>
          <p:cNvSpPr/>
          <p:nvPr/>
        </p:nvSpPr>
        <p:spPr>
          <a:xfrm>
            <a:off x="2133600" y="1600200"/>
            <a:ext cx="2438400" cy="1676400"/>
          </a:xfrm>
          <a:prstGeom prst="flowChartProcess">
            <a:avLst/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Flowchart: Process 11"/>
          <p:cNvSpPr/>
          <p:nvPr/>
        </p:nvSpPr>
        <p:spPr>
          <a:xfrm>
            <a:off x="2133600" y="3276600"/>
            <a:ext cx="2438400" cy="1600200"/>
          </a:xfrm>
          <a:prstGeom prst="flowChart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Flowchart: Process 13"/>
          <p:cNvSpPr/>
          <p:nvPr/>
        </p:nvSpPr>
        <p:spPr>
          <a:xfrm>
            <a:off x="0" y="0"/>
            <a:ext cx="2438400" cy="1676400"/>
          </a:xfrm>
          <a:prstGeom prst="flowChartProcess">
            <a:avLst/>
          </a:prstGeom>
          <a:solidFill>
            <a:srgbClr val="99FF33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Flowchart: Process 14"/>
          <p:cNvSpPr/>
          <p:nvPr/>
        </p:nvSpPr>
        <p:spPr>
          <a:xfrm>
            <a:off x="0" y="1600200"/>
            <a:ext cx="2438400" cy="1676400"/>
          </a:xfrm>
          <a:prstGeom prst="flowChartProcess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Flowchart: Process 15"/>
          <p:cNvSpPr/>
          <p:nvPr/>
        </p:nvSpPr>
        <p:spPr>
          <a:xfrm>
            <a:off x="0" y="3276600"/>
            <a:ext cx="2438400" cy="1600200"/>
          </a:xfrm>
          <a:prstGeom prst="flowChartProces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7" name="Flowchart: Process 16"/>
          <p:cNvSpPr/>
          <p:nvPr/>
        </p:nvSpPr>
        <p:spPr>
          <a:xfrm>
            <a:off x="0" y="4876800"/>
            <a:ext cx="2438400" cy="1981200"/>
          </a:xfrm>
          <a:prstGeom prst="flowChartProcess">
            <a:avLst/>
          </a:prstGeom>
          <a:solidFill>
            <a:srgbClr val="FF006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" name="Bevel 17"/>
          <p:cNvSpPr/>
          <p:nvPr/>
        </p:nvSpPr>
        <p:spPr>
          <a:xfrm>
            <a:off x="6248400" y="5943600"/>
            <a:ext cx="2895600" cy="914400"/>
          </a:xfrm>
          <a:prstGeom prst="beve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EEECE1"/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400800" y="5934670"/>
            <a:ext cx="255134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</a:rPr>
              <a:t>Remove</a:t>
            </a:r>
          </a:p>
        </p:txBody>
      </p:sp>
      <p:sp>
        <p:nvSpPr>
          <p:cNvPr id="21" name="Flowchart: Process 6"/>
          <p:cNvSpPr/>
          <p:nvPr/>
        </p:nvSpPr>
        <p:spPr>
          <a:xfrm>
            <a:off x="2438400" y="4898720"/>
            <a:ext cx="2133600" cy="2058671"/>
          </a:xfrm>
          <a:prstGeom prst="flowChartProcess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284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5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1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82" dur="123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83" dur="1230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84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85" dur="1230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86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9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22 Imagen" descr="Image result for eagle clipart images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577" b="6577"/>
          <a:stretch/>
        </p:blipFill>
        <p:spPr bwMode="auto">
          <a:xfrm>
            <a:off x="1835696" y="-57067"/>
            <a:ext cx="6010171" cy="604867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Flowchart: Process 1"/>
          <p:cNvSpPr/>
          <p:nvPr/>
        </p:nvSpPr>
        <p:spPr>
          <a:xfrm>
            <a:off x="6705600" y="0"/>
            <a:ext cx="2438400" cy="1676400"/>
          </a:xfrm>
          <a:prstGeom prst="flowChart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6705600" y="1600200"/>
            <a:ext cx="2438400" cy="1676400"/>
          </a:xfrm>
          <a:prstGeom prst="flowChartProcess">
            <a:avLst/>
          </a:prstGeom>
          <a:solidFill>
            <a:srgbClr val="0000CC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6705600" y="3276600"/>
            <a:ext cx="2438400" cy="1600200"/>
          </a:xfrm>
          <a:prstGeom prst="flowChartProcess">
            <a:avLst/>
          </a:prstGeom>
          <a:solidFill>
            <a:srgbClr val="FF006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6705600" y="4876800"/>
            <a:ext cx="2438400" cy="1981200"/>
          </a:xfrm>
          <a:prstGeom prst="flowChartProcess">
            <a:avLst/>
          </a:prstGeom>
          <a:solidFill>
            <a:srgbClr val="FFFF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4267200" y="0"/>
            <a:ext cx="2438400" cy="1676400"/>
          </a:xfrm>
          <a:prstGeom prst="flowChart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267200" y="1600200"/>
            <a:ext cx="2438400" cy="1676400"/>
          </a:xfrm>
          <a:prstGeom prst="flowChartProcess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4644008" y="3276600"/>
            <a:ext cx="2061592" cy="1676400"/>
          </a:xfrm>
          <a:prstGeom prst="flowChartProcess">
            <a:avLst/>
          </a:prstGeom>
          <a:solidFill>
            <a:srgbClr val="99FF33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Flowchart: Process 8"/>
          <p:cNvSpPr/>
          <p:nvPr/>
        </p:nvSpPr>
        <p:spPr>
          <a:xfrm>
            <a:off x="4427984" y="4953000"/>
            <a:ext cx="2438400" cy="1981200"/>
          </a:xfrm>
          <a:prstGeom prst="flowChartProcess">
            <a:avLst/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2133600" y="0"/>
            <a:ext cx="2438400" cy="1676400"/>
          </a:xfrm>
          <a:prstGeom prst="flowChartProces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Flowchart: Process 10"/>
          <p:cNvSpPr/>
          <p:nvPr/>
        </p:nvSpPr>
        <p:spPr>
          <a:xfrm>
            <a:off x="2133600" y="1600200"/>
            <a:ext cx="2438400" cy="1676400"/>
          </a:xfrm>
          <a:prstGeom prst="flowChartProcess">
            <a:avLst/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Flowchart: Process 12"/>
          <p:cNvSpPr/>
          <p:nvPr/>
        </p:nvSpPr>
        <p:spPr>
          <a:xfrm>
            <a:off x="2133600" y="4876800"/>
            <a:ext cx="2438400" cy="1981200"/>
          </a:xfrm>
          <a:prstGeom prst="flowChartProcess">
            <a:avLst/>
          </a:prstGeom>
          <a:solidFill>
            <a:srgbClr val="7030A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Flowchart: Process 13"/>
          <p:cNvSpPr/>
          <p:nvPr/>
        </p:nvSpPr>
        <p:spPr>
          <a:xfrm>
            <a:off x="0" y="0"/>
            <a:ext cx="2438400" cy="1676400"/>
          </a:xfrm>
          <a:prstGeom prst="flowChartProcess">
            <a:avLst/>
          </a:prstGeom>
          <a:solidFill>
            <a:srgbClr val="99FF33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Flowchart: Process 14"/>
          <p:cNvSpPr/>
          <p:nvPr/>
        </p:nvSpPr>
        <p:spPr>
          <a:xfrm>
            <a:off x="0" y="1600200"/>
            <a:ext cx="2438400" cy="1676400"/>
          </a:xfrm>
          <a:prstGeom prst="flowChartProcess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Flowchart: Process 15"/>
          <p:cNvSpPr/>
          <p:nvPr/>
        </p:nvSpPr>
        <p:spPr>
          <a:xfrm>
            <a:off x="0" y="3276600"/>
            <a:ext cx="2438400" cy="1600200"/>
          </a:xfrm>
          <a:prstGeom prst="flowChartProces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7" name="Flowchart: Process 16"/>
          <p:cNvSpPr/>
          <p:nvPr/>
        </p:nvSpPr>
        <p:spPr>
          <a:xfrm>
            <a:off x="0" y="4876800"/>
            <a:ext cx="2438400" cy="1981200"/>
          </a:xfrm>
          <a:prstGeom prst="flowChartProcess">
            <a:avLst/>
          </a:prstGeom>
          <a:solidFill>
            <a:srgbClr val="FF006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" name="Bevel 17"/>
          <p:cNvSpPr/>
          <p:nvPr/>
        </p:nvSpPr>
        <p:spPr>
          <a:xfrm>
            <a:off x="6248400" y="5943600"/>
            <a:ext cx="2895600" cy="914400"/>
          </a:xfrm>
          <a:prstGeom prst="beve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EEECE1"/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400800" y="5934670"/>
            <a:ext cx="255134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</a:rPr>
              <a:t>Remove</a:t>
            </a:r>
          </a:p>
        </p:txBody>
      </p:sp>
      <p:sp>
        <p:nvSpPr>
          <p:cNvPr id="24" name="Flowchart: Process 2"/>
          <p:cNvSpPr/>
          <p:nvPr/>
        </p:nvSpPr>
        <p:spPr>
          <a:xfrm>
            <a:off x="2373514" y="3276600"/>
            <a:ext cx="2270494" cy="1676400"/>
          </a:xfrm>
          <a:prstGeom prst="flowChartProcess">
            <a:avLst/>
          </a:prstGeom>
          <a:solidFill>
            <a:srgbClr val="0000CC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5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87" dur="123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88" dur="1230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89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90" dur="1230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91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21 Imagen" descr="Image result for panther clipart image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980728"/>
            <a:ext cx="6233120" cy="561662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Flowchart: Process 1"/>
          <p:cNvSpPr/>
          <p:nvPr/>
        </p:nvSpPr>
        <p:spPr>
          <a:xfrm>
            <a:off x="6705600" y="0"/>
            <a:ext cx="2438400" cy="1676400"/>
          </a:xfrm>
          <a:prstGeom prst="flowChart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6705600" y="1600200"/>
            <a:ext cx="2438400" cy="1676400"/>
          </a:xfrm>
          <a:prstGeom prst="flowChartProcess">
            <a:avLst/>
          </a:prstGeom>
          <a:solidFill>
            <a:srgbClr val="0000CC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6705600" y="3276600"/>
            <a:ext cx="2438400" cy="1600200"/>
          </a:xfrm>
          <a:prstGeom prst="flowChartProcess">
            <a:avLst/>
          </a:prstGeom>
          <a:solidFill>
            <a:srgbClr val="FF006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6705600" y="4876800"/>
            <a:ext cx="2438400" cy="1981200"/>
          </a:xfrm>
          <a:prstGeom prst="flowChartProcess">
            <a:avLst/>
          </a:prstGeom>
          <a:solidFill>
            <a:srgbClr val="FFFF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4267200" y="0"/>
            <a:ext cx="2438400" cy="1676400"/>
          </a:xfrm>
          <a:prstGeom prst="flowChart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267200" y="1600200"/>
            <a:ext cx="2438400" cy="1676400"/>
          </a:xfrm>
          <a:prstGeom prst="flowChartProcess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4572000" y="3276600"/>
            <a:ext cx="2133600" cy="1676400"/>
          </a:xfrm>
          <a:prstGeom prst="flowChartProcess">
            <a:avLst/>
          </a:prstGeom>
          <a:solidFill>
            <a:srgbClr val="99FF33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Flowchart: Process 8"/>
          <p:cNvSpPr/>
          <p:nvPr/>
        </p:nvSpPr>
        <p:spPr>
          <a:xfrm>
            <a:off x="4427984" y="4953000"/>
            <a:ext cx="2438400" cy="1981200"/>
          </a:xfrm>
          <a:prstGeom prst="flowChartProcess">
            <a:avLst/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2133600" y="0"/>
            <a:ext cx="2438400" cy="1676400"/>
          </a:xfrm>
          <a:prstGeom prst="flowChartProces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Flowchart: Process 10"/>
          <p:cNvSpPr/>
          <p:nvPr/>
        </p:nvSpPr>
        <p:spPr>
          <a:xfrm>
            <a:off x="2133600" y="1600200"/>
            <a:ext cx="2438400" cy="1676400"/>
          </a:xfrm>
          <a:prstGeom prst="flowChartProcess">
            <a:avLst/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Flowchart: Process 12"/>
          <p:cNvSpPr/>
          <p:nvPr/>
        </p:nvSpPr>
        <p:spPr>
          <a:xfrm>
            <a:off x="2133600" y="4876800"/>
            <a:ext cx="2438400" cy="1981200"/>
          </a:xfrm>
          <a:prstGeom prst="flowChartProcess">
            <a:avLst/>
          </a:prstGeom>
          <a:solidFill>
            <a:srgbClr val="7030A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Flowchart: Process 13"/>
          <p:cNvSpPr/>
          <p:nvPr/>
        </p:nvSpPr>
        <p:spPr>
          <a:xfrm>
            <a:off x="0" y="0"/>
            <a:ext cx="2438400" cy="1676400"/>
          </a:xfrm>
          <a:prstGeom prst="flowChartProcess">
            <a:avLst/>
          </a:prstGeom>
          <a:solidFill>
            <a:srgbClr val="99FF33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Flowchart: Process 14"/>
          <p:cNvSpPr/>
          <p:nvPr/>
        </p:nvSpPr>
        <p:spPr>
          <a:xfrm>
            <a:off x="0" y="1600200"/>
            <a:ext cx="2438400" cy="1676400"/>
          </a:xfrm>
          <a:prstGeom prst="flowChartProcess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Flowchart: Process 15"/>
          <p:cNvSpPr/>
          <p:nvPr/>
        </p:nvSpPr>
        <p:spPr>
          <a:xfrm>
            <a:off x="0" y="3276600"/>
            <a:ext cx="2438400" cy="1600200"/>
          </a:xfrm>
          <a:prstGeom prst="flowChartProces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7" name="Flowchart: Process 16"/>
          <p:cNvSpPr/>
          <p:nvPr/>
        </p:nvSpPr>
        <p:spPr>
          <a:xfrm>
            <a:off x="0" y="4876800"/>
            <a:ext cx="2438400" cy="1981200"/>
          </a:xfrm>
          <a:prstGeom prst="flowChartProcess">
            <a:avLst/>
          </a:prstGeom>
          <a:solidFill>
            <a:srgbClr val="FF006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" name="Bevel 17"/>
          <p:cNvSpPr/>
          <p:nvPr/>
        </p:nvSpPr>
        <p:spPr>
          <a:xfrm>
            <a:off x="6248400" y="5943600"/>
            <a:ext cx="2895600" cy="914400"/>
          </a:xfrm>
          <a:prstGeom prst="beve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EEECE1"/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400800" y="5934670"/>
            <a:ext cx="255134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</a:rPr>
              <a:t>Remove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7592" y="3205173"/>
            <a:ext cx="2257467" cy="1819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19530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5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87" dur="123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88" dur="1230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89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90" dur="1230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91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21 Imagen" descr="Image result for zebra clipart image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7434" y="19833"/>
            <a:ext cx="6048672" cy="596405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Flowchart: Process 1"/>
          <p:cNvSpPr/>
          <p:nvPr/>
        </p:nvSpPr>
        <p:spPr>
          <a:xfrm>
            <a:off x="6705600" y="0"/>
            <a:ext cx="2438400" cy="1676400"/>
          </a:xfrm>
          <a:prstGeom prst="flowChart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6705600" y="1600200"/>
            <a:ext cx="2438400" cy="1676400"/>
          </a:xfrm>
          <a:prstGeom prst="flowChartProcess">
            <a:avLst/>
          </a:prstGeom>
          <a:solidFill>
            <a:srgbClr val="0000CC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6705600" y="3276600"/>
            <a:ext cx="2438400" cy="1600200"/>
          </a:xfrm>
          <a:prstGeom prst="flowChartProcess">
            <a:avLst/>
          </a:prstGeom>
          <a:solidFill>
            <a:srgbClr val="FF006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6705600" y="4876800"/>
            <a:ext cx="2438400" cy="1981200"/>
          </a:xfrm>
          <a:prstGeom prst="flowChartProcess">
            <a:avLst/>
          </a:prstGeom>
          <a:solidFill>
            <a:srgbClr val="FFFF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4267200" y="0"/>
            <a:ext cx="2438400" cy="1676400"/>
          </a:xfrm>
          <a:prstGeom prst="flowChart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267200" y="1600200"/>
            <a:ext cx="2438400" cy="1676400"/>
          </a:xfrm>
          <a:prstGeom prst="flowChartProcess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4572000" y="3276600"/>
            <a:ext cx="2133600" cy="1736576"/>
          </a:xfrm>
          <a:prstGeom prst="flowChartProcess">
            <a:avLst/>
          </a:prstGeom>
          <a:solidFill>
            <a:srgbClr val="99FF33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Flowchart: Process 8"/>
          <p:cNvSpPr/>
          <p:nvPr/>
        </p:nvSpPr>
        <p:spPr>
          <a:xfrm>
            <a:off x="4427984" y="4953000"/>
            <a:ext cx="2438400" cy="1981200"/>
          </a:xfrm>
          <a:prstGeom prst="flowChartProcess">
            <a:avLst/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2133600" y="0"/>
            <a:ext cx="2438400" cy="1676400"/>
          </a:xfrm>
          <a:prstGeom prst="flowChartProces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Flowchart: Process 10"/>
          <p:cNvSpPr/>
          <p:nvPr/>
        </p:nvSpPr>
        <p:spPr>
          <a:xfrm>
            <a:off x="2133600" y="1600200"/>
            <a:ext cx="2438400" cy="1676400"/>
          </a:xfrm>
          <a:prstGeom prst="flowChartProcess">
            <a:avLst/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Flowchart: Process 12"/>
          <p:cNvSpPr/>
          <p:nvPr/>
        </p:nvSpPr>
        <p:spPr>
          <a:xfrm>
            <a:off x="2133600" y="4876800"/>
            <a:ext cx="2438400" cy="1981200"/>
          </a:xfrm>
          <a:prstGeom prst="flowChartProcess">
            <a:avLst/>
          </a:prstGeom>
          <a:solidFill>
            <a:srgbClr val="7030A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Flowchart: Process 13"/>
          <p:cNvSpPr/>
          <p:nvPr/>
        </p:nvSpPr>
        <p:spPr>
          <a:xfrm>
            <a:off x="0" y="0"/>
            <a:ext cx="2438400" cy="1676400"/>
          </a:xfrm>
          <a:prstGeom prst="flowChartProcess">
            <a:avLst/>
          </a:prstGeom>
          <a:solidFill>
            <a:srgbClr val="99FF33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Flowchart: Process 14"/>
          <p:cNvSpPr/>
          <p:nvPr/>
        </p:nvSpPr>
        <p:spPr>
          <a:xfrm>
            <a:off x="0" y="1600200"/>
            <a:ext cx="2438400" cy="1676400"/>
          </a:xfrm>
          <a:prstGeom prst="flowChartProcess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Flowchart: Process 15"/>
          <p:cNvSpPr/>
          <p:nvPr/>
        </p:nvSpPr>
        <p:spPr>
          <a:xfrm>
            <a:off x="0" y="3276600"/>
            <a:ext cx="2438400" cy="1600200"/>
          </a:xfrm>
          <a:prstGeom prst="flowChartProces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7" name="Flowchart: Process 16"/>
          <p:cNvSpPr/>
          <p:nvPr/>
        </p:nvSpPr>
        <p:spPr>
          <a:xfrm>
            <a:off x="0" y="4876800"/>
            <a:ext cx="2438400" cy="1981200"/>
          </a:xfrm>
          <a:prstGeom prst="flowChartProcess">
            <a:avLst/>
          </a:prstGeom>
          <a:solidFill>
            <a:srgbClr val="FF006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" name="Bevel 17"/>
          <p:cNvSpPr/>
          <p:nvPr/>
        </p:nvSpPr>
        <p:spPr>
          <a:xfrm>
            <a:off x="6248400" y="5943600"/>
            <a:ext cx="2895600" cy="914400"/>
          </a:xfrm>
          <a:prstGeom prst="beve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EEECE1"/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400800" y="5934670"/>
            <a:ext cx="255134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</a:rPr>
              <a:t>Remove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191" y="3246759"/>
            <a:ext cx="2376264" cy="1796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3163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5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87" dur="123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88" dur="1230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89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90" dur="1230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91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idden Picture Games Template easy vers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Hidden Picture Games Template easy version</Template>
  <TotalTime>207</TotalTime>
  <Words>14</Words>
  <Application>Microsoft Office PowerPoint</Application>
  <PresentationFormat>Presentación en pantalla (4:3)</PresentationFormat>
  <Paragraphs>12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Hidden Picture Games Template easy version</vt:lpstr>
      <vt:lpstr>Hidden Picture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GP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Hidden Picture Games Template</dc:title>
  <dc:creator>E.U.G.E.N.I.A</dc:creator>
  <cp:lastModifiedBy>E.U.G.E.N.I.A</cp:lastModifiedBy>
  <cp:revision>15</cp:revision>
  <dcterms:created xsi:type="dcterms:W3CDTF">2018-10-26T00:39:24Z</dcterms:created>
  <dcterms:modified xsi:type="dcterms:W3CDTF">2020-04-08T00:55:07Z</dcterms:modified>
</cp:coreProperties>
</file>